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3975100"/>
          </a:xfrm>
          <a:prstGeom prst="rect">
            <a:avLst/>
          </a:prstGeom>
        </p:spPr>
      </p:pic>
      <p:sp>
        <p:nvSpPr>
          <p:cNvPr id="8" name="Parallelogram 12"/>
          <p:cNvSpPr/>
          <p:nvPr userDrawn="1"/>
        </p:nvSpPr>
        <p:spPr>
          <a:xfrm>
            <a:off x="2917371" y="1168897"/>
            <a:ext cx="6357258" cy="1471808"/>
          </a:xfrm>
          <a:prstGeom prst="parallelogram">
            <a:avLst>
              <a:gd name="adj" fmla="val 39362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angle 13"/>
          <p:cNvSpPr/>
          <p:nvPr userDrawn="1"/>
        </p:nvSpPr>
        <p:spPr>
          <a:xfrm>
            <a:off x="0" y="3976370"/>
            <a:ext cx="12192000" cy="111632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4295259"/>
            <a:ext cx="8299448" cy="112840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12" y="5592251"/>
            <a:ext cx="5170598" cy="101054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42" y="6251860"/>
            <a:ext cx="1754659" cy="350932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38" y="6229858"/>
            <a:ext cx="2043475" cy="372934"/>
          </a:xfrm>
          <a:prstGeom prst="rect">
            <a:avLst/>
          </a:prstGeom>
        </p:spPr>
      </p:pic>
      <p:sp>
        <p:nvSpPr>
          <p:cNvPr id="21" name="Título 20"/>
          <p:cNvSpPr>
            <a:spLocks noGrp="1"/>
          </p:cNvSpPr>
          <p:nvPr>
            <p:ph type="title" hasCustomPrompt="1"/>
          </p:nvPr>
        </p:nvSpPr>
        <p:spPr>
          <a:xfrm>
            <a:off x="3459892" y="2044576"/>
            <a:ext cx="5083597" cy="485256"/>
          </a:xfrm>
        </p:spPr>
        <p:txBody>
          <a:bodyPr>
            <a:normAutofit/>
          </a:bodyPr>
          <a:lstStyle>
            <a:lvl1pPr>
              <a:defRPr sz="3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err="1" smtClean="0"/>
              <a:t>SubtÍtulo</a:t>
            </a:r>
            <a:endParaRPr lang="en-US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0" hasCustomPrompt="1"/>
          </p:nvPr>
        </p:nvSpPr>
        <p:spPr>
          <a:xfrm>
            <a:off x="3607486" y="1435361"/>
            <a:ext cx="4395612" cy="609215"/>
          </a:xfrm>
        </p:spPr>
        <p:txBody>
          <a:bodyPr>
            <a:normAutofit/>
          </a:bodyPr>
          <a:lstStyle>
            <a:lvl1pPr marL="0" indent="0">
              <a:buNone/>
              <a:defRPr sz="3600" b="1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dirty="0" smtClean="0"/>
              <a:t>SOMOS SOLUCIONES</a:t>
            </a:r>
          </a:p>
        </p:txBody>
      </p:sp>
    </p:spTree>
    <p:extLst>
      <p:ext uri="{BB962C8B-B14F-4D97-AF65-F5344CB8AC3E}">
        <p14:creationId xmlns:p14="http://schemas.microsoft.com/office/powerpoint/2010/main" val="87359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arallelogram 7"/>
          <p:cNvSpPr/>
          <p:nvPr userDrawn="1"/>
        </p:nvSpPr>
        <p:spPr>
          <a:xfrm>
            <a:off x="348343" y="4149287"/>
            <a:ext cx="4217436" cy="67769"/>
          </a:xfrm>
          <a:prstGeom prst="parallelogram">
            <a:avLst>
              <a:gd name="adj" fmla="val 49505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4457" y="2488456"/>
            <a:ext cx="4114800" cy="940544"/>
          </a:xfrm>
        </p:spPr>
        <p:txBody>
          <a:bodyPr>
            <a:normAutofit/>
          </a:bodyPr>
          <a:lstStyle>
            <a:lvl1pPr marL="0" indent="0" algn="r">
              <a:buNone/>
              <a:defRPr sz="4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6" name="Marcador de tex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0979" y="3208743"/>
            <a:ext cx="4114800" cy="940544"/>
          </a:xfrm>
        </p:spPr>
        <p:txBody>
          <a:bodyPr>
            <a:normAutofit/>
          </a:bodyPr>
          <a:lstStyle>
            <a:lvl1pPr marL="0" indent="0" algn="r">
              <a:buNone/>
              <a:defRPr sz="4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DE EJEMPLO</a:t>
            </a:r>
            <a:endParaRPr lang="en-US" dirty="0"/>
          </a:p>
        </p:txBody>
      </p:sp>
      <p:sp>
        <p:nvSpPr>
          <p:cNvPr id="17" name="Marcador de texto 14"/>
          <p:cNvSpPr>
            <a:spLocks noGrp="1"/>
          </p:cNvSpPr>
          <p:nvPr>
            <p:ph type="body" sz="quarter" idx="12" hasCustomPrompt="1"/>
          </p:nvPr>
        </p:nvSpPr>
        <p:spPr>
          <a:xfrm>
            <a:off x="348343" y="4217056"/>
            <a:ext cx="4114800" cy="940544"/>
          </a:xfrm>
        </p:spPr>
        <p:txBody>
          <a:bodyPr>
            <a:noAutofit/>
          </a:bodyPr>
          <a:lstStyle>
            <a:lvl1pPr marL="0" indent="0" algn="r">
              <a:buNone/>
              <a:defRPr sz="3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err="1" smtClean="0"/>
              <a:t>SubtÍtulo</a:t>
            </a:r>
            <a:r>
              <a:rPr lang="es-ES" dirty="0" smtClean="0"/>
              <a:t> de ejemplo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3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texto | |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/>
          <a:stretch/>
        </p:blipFill>
        <p:spPr>
          <a:xfrm>
            <a:off x="-8467" y="-1"/>
            <a:ext cx="5200095" cy="9994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734452" y="2788451"/>
            <a:ext cx="4457176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i="1" dirty="0" smtClean="0">
                <a:solidFill>
                  <a:srgbClr val="5E6367"/>
                </a:solidFill>
                <a:latin typeface="+mn-lt"/>
              </a:rPr>
              <a:t>SUBTÍTULO DE EJEMPLO</a:t>
            </a:r>
            <a:endParaRPr lang="es-CO" sz="2800" b="1" i="1" dirty="0">
              <a:solidFill>
                <a:srgbClr val="5E6367"/>
              </a:solidFill>
              <a:latin typeface="+mn-lt"/>
            </a:endParaRP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46" y="1042012"/>
            <a:ext cx="6466668" cy="4599532"/>
          </a:xfrm>
          <a:prstGeom prst="rect">
            <a:avLst/>
          </a:prstGeom>
        </p:spPr>
      </p:pic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26873" y="145396"/>
            <a:ext cx="4404920" cy="708666"/>
          </a:xfrm>
        </p:spPr>
        <p:txBody>
          <a:bodyPr>
            <a:normAutofit/>
          </a:bodyPr>
          <a:lstStyle>
            <a:lvl1pPr>
              <a:defRPr sz="3200" b="1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QUÍENES SOMOS</a:t>
            </a:r>
            <a:endParaRPr lang="en-U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0"/>
          </p:nvPr>
        </p:nvSpPr>
        <p:spPr>
          <a:xfrm>
            <a:off x="734452" y="3388993"/>
            <a:ext cx="4094163" cy="15097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_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0050" cy="6858000"/>
          </a:xfrm>
          <a:prstGeom prst="rect">
            <a:avLst/>
          </a:prstGeom>
        </p:spPr>
      </p:pic>
      <p:sp>
        <p:nvSpPr>
          <p:cNvPr id="11" name="Isosceles Triangle 14"/>
          <p:cNvSpPr/>
          <p:nvPr userDrawn="1"/>
        </p:nvSpPr>
        <p:spPr>
          <a:xfrm rot="5400000">
            <a:off x="9234683" y="5403016"/>
            <a:ext cx="309916" cy="199184"/>
          </a:xfrm>
          <a:prstGeom prst="triangl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49" y="0"/>
            <a:ext cx="2901951" cy="590227"/>
          </a:xfrm>
          <a:prstGeom prst="rect">
            <a:avLst/>
          </a:prstGeom>
        </p:spPr>
      </p:pic>
      <p:sp>
        <p:nvSpPr>
          <p:cNvPr id="15" name="Marcador de texto 14"/>
          <p:cNvSpPr>
            <a:spLocks noGrp="1"/>
          </p:cNvSpPr>
          <p:nvPr>
            <p:ph type="body" sz="quarter" idx="10"/>
          </p:nvPr>
        </p:nvSpPr>
        <p:spPr>
          <a:xfrm>
            <a:off x="9532143" y="6129843"/>
            <a:ext cx="2417762" cy="7281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Editar el estilo de texto del patrón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9532143" y="5502608"/>
            <a:ext cx="2417762" cy="474656"/>
          </a:xfrm>
        </p:spPr>
        <p:txBody>
          <a:bodyPr>
            <a:normAutofit/>
          </a:bodyPr>
          <a:lstStyle>
            <a:lvl1pPr marL="0" indent="0">
              <a:buNone/>
              <a:defRPr sz="2400" b="1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0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Divid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arallelogram 7"/>
          <p:cNvSpPr/>
          <p:nvPr userDrawn="1"/>
        </p:nvSpPr>
        <p:spPr>
          <a:xfrm>
            <a:off x="6662060" y="362871"/>
            <a:ext cx="570600" cy="1113417"/>
          </a:xfrm>
          <a:prstGeom prst="parallelogram">
            <a:avLst>
              <a:gd name="adj" fmla="val 73820"/>
            </a:avLst>
          </a:prstGeom>
          <a:solidFill>
            <a:srgbClr val="5E6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Título 14"/>
          <p:cNvSpPr>
            <a:spLocks noGrp="1"/>
          </p:cNvSpPr>
          <p:nvPr>
            <p:ph type="title" hasCustomPrompt="1"/>
          </p:nvPr>
        </p:nvSpPr>
        <p:spPr>
          <a:xfrm>
            <a:off x="2643108" y="74277"/>
            <a:ext cx="4304252" cy="577188"/>
          </a:xfrm>
        </p:spPr>
        <p:txBody>
          <a:bodyPr>
            <a:normAutofit/>
          </a:bodyPr>
          <a:lstStyle>
            <a:lvl1pPr>
              <a:defRPr sz="32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NUESTROS SERVICIOS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3298936" y="640200"/>
            <a:ext cx="3202532" cy="477720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69805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Abier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/>
          <a:stretch/>
        </p:blipFill>
        <p:spPr>
          <a:xfrm>
            <a:off x="-8467" y="-1"/>
            <a:ext cx="5200095" cy="999461"/>
          </a:xfrm>
          <a:prstGeom prst="rect">
            <a:avLst/>
          </a:prstGeom>
        </p:spPr>
      </p:pic>
      <p:sp>
        <p:nvSpPr>
          <p:cNvPr id="9" name="Marcador de texto 15"/>
          <p:cNvSpPr>
            <a:spLocks noGrp="1"/>
          </p:cNvSpPr>
          <p:nvPr>
            <p:ph type="body" sz="quarter" idx="10"/>
          </p:nvPr>
        </p:nvSpPr>
        <p:spPr>
          <a:xfrm>
            <a:off x="734452" y="3388993"/>
            <a:ext cx="4094163" cy="15097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  <a:endParaRPr 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211859" y="276080"/>
            <a:ext cx="2751181" cy="553076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dirty="0" smtClean="0"/>
              <a:t>TÍTULO</a:t>
            </a:r>
          </a:p>
        </p:txBody>
      </p:sp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734452" y="2911234"/>
            <a:ext cx="2228588" cy="477759"/>
          </a:xfrm>
        </p:spPr>
        <p:txBody>
          <a:bodyPr>
            <a:normAutofit/>
          </a:bodyPr>
          <a:lstStyle>
            <a:lvl1pPr>
              <a:defRPr sz="2800" b="1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s-ES" dirty="0" smtClean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7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97EF-0426-4609-A413-19FBC7A487D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00F3-2D71-4161-9FB8-54F4293B72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Panorámica</PresentationFormat>
  <Paragraphs>0</Paragraphs>
  <Slides>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0</vt:i4>
      </vt:variant>
    </vt:vector>
  </HeadingPairs>
  <TitlesOfParts>
    <vt:vector size="4" baseType="lpstr">
      <vt:lpstr>Arial</vt:lpstr>
      <vt:lpstr>Franklin Gothic Book</vt:lpstr>
      <vt:lpstr>Franklin Gothic Medium</vt:lpstr>
      <vt:lpstr>Tema de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Sb1</dc:creator>
  <cp:lastModifiedBy>Sb1</cp:lastModifiedBy>
  <cp:revision>16</cp:revision>
  <dcterms:created xsi:type="dcterms:W3CDTF">2018-09-17T19:47:54Z</dcterms:created>
  <dcterms:modified xsi:type="dcterms:W3CDTF">2018-09-17T21:21:36Z</dcterms:modified>
</cp:coreProperties>
</file>