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D400"/>
    <a:srgbClr val="5E6367"/>
    <a:srgbClr val="000000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822" y="102"/>
      </p:cViewPr>
      <p:guideLst>
        <p:guide orient="horz" pos="22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66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9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28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07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8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3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5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1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9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77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5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2AEBAB-8EAB-4DB5-BAFD-20B8D50201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C69544-1265-462A-ACB5-0B13C3DE0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9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93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CECEC"/>
              </a:gs>
              <a:gs pos="57000">
                <a:schemeClr val="bg1">
                  <a:lumMod val="9500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5701" y="1038524"/>
            <a:ext cx="14478001" cy="5413075"/>
          </a:xfrm>
          <a:prstGeom prst="rect">
            <a:avLst/>
          </a:prstGeom>
        </p:spPr>
      </p:pic>
      <p:pic>
        <p:nvPicPr>
          <p:cNvPr id="7" name="Imagen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00" y="2385"/>
            <a:ext cx="3454400" cy="523586"/>
          </a:xfrm>
          <a:prstGeom prst="rect">
            <a:avLst/>
          </a:prstGeom>
        </p:spPr>
      </p:pic>
      <p:sp>
        <p:nvSpPr>
          <p:cNvPr id="8" name="CuadroTexto 14"/>
          <p:cNvSpPr txBox="1"/>
          <p:nvPr/>
        </p:nvSpPr>
        <p:spPr>
          <a:xfrm>
            <a:off x="5043960" y="31598"/>
            <a:ext cx="2931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dirty="0" smtClean="0">
                <a:solidFill>
                  <a:srgbClr val="5E6367"/>
                </a:solidFill>
                <a:latin typeface="Franklin Gothic Demi Cond" panose="020B0706030402020204" pitchFamily="34" charset="0"/>
              </a:rPr>
              <a:t>Recordación de marca</a:t>
            </a:r>
            <a:endParaRPr lang="en-US" sz="2400" dirty="0">
              <a:solidFill>
                <a:srgbClr val="5E6367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Demi Cond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Sb1</dc:creator>
  <cp:lastModifiedBy>Sb1</cp:lastModifiedBy>
  <cp:revision>126</cp:revision>
  <dcterms:created xsi:type="dcterms:W3CDTF">2018-09-04T15:36:50Z</dcterms:created>
  <dcterms:modified xsi:type="dcterms:W3CDTF">2018-10-29T20:11:05Z</dcterms:modified>
</cp:coreProperties>
</file>